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1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1F734-7ECE-124C-8511-11CFA24D028E}" type="datetimeFigureOut">
              <a:rPr lang="en-US" smtClean="0"/>
              <a:t>1/6/25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F84B7-CE5C-CA4C-BC9E-C49F266A2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67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F84B7-CE5C-CA4C-BC9E-C49F266A25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2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F84B7-CE5C-CA4C-BC9E-C49F266A25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67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96E5-577A-4843-9384-C2AFC458C1AC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1D6C-4F66-0C48-91C0-F701159EC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20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96E5-577A-4843-9384-C2AFC458C1AC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1D6C-4F66-0C48-91C0-F701159EC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47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96E5-577A-4843-9384-C2AFC458C1AC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1D6C-4F66-0C48-91C0-F701159EC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53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96E5-577A-4843-9384-C2AFC458C1AC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1D6C-4F66-0C48-91C0-F701159EC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0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96E5-577A-4843-9384-C2AFC458C1AC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1D6C-4F66-0C48-91C0-F701159EC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97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96E5-577A-4843-9384-C2AFC458C1AC}" type="datetimeFigureOut">
              <a:rPr lang="en-US" smtClean="0"/>
              <a:t>1/6/25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1D6C-4F66-0C48-91C0-F701159EC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43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96E5-577A-4843-9384-C2AFC458C1AC}" type="datetimeFigureOut">
              <a:rPr lang="en-US" smtClean="0"/>
              <a:t>1/6/25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1D6C-4F66-0C48-91C0-F701159EC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98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96E5-577A-4843-9384-C2AFC458C1AC}" type="datetimeFigureOut">
              <a:rPr lang="en-US" smtClean="0"/>
              <a:t>1/6/25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1D6C-4F66-0C48-91C0-F701159EC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89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96E5-577A-4843-9384-C2AFC458C1AC}" type="datetimeFigureOut">
              <a:rPr lang="en-US" smtClean="0"/>
              <a:t>1/6/25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1D6C-4F66-0C48-91C0-F701159EC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3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96E5-577A-4843-9384-C2AFC458C1AC}" type="datetimeFigureOut">
              <a:rPr lang="en-US" smtClean="0"/>
              <a:t>1/6/25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1D6C-4F66-0C48-91C0-F701159EC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2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96E5-577A-4843-9384-C2AFC458C1AC}" type="datetimeFigureOut">
              <a:rPr lang="en-US" smtClean="0"/>
              <a:t>1/6/25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1D6C-4F66-0C48-91C0-F701159EC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28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3D96E5-577A-4843-9384-C2AFC458C1AC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091D6C-4F66-0C48-91C0-F701159EC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8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graphs with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C68672EE-A0DF-F621-9D7A-B0FEA8E3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60" y="838200"/>
            <a:ext cx="7772400" cy="518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18CB3C-3C09-D143-22D3-D16CD4FFEB59}"/>
              </a:ext>
            </a:extLst>
          </p:cNvPr>
          <p:cNvSpPr txBox="1"/>
          <p:nvPr/>
        </p:nvSpPr>
        <p:spPr>
          <a:xfrm>
            <a:off x="817560" y="62463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224DF-18D6-7157-DD68-C5C104C23781}"/>
              </a:ext>
            </a:extLst>
          </p:cNvPr>
          <p:cNvSpPr txBox="1"/>
          <p:nvPr/>
        </p:nvSpPr>
        <p:spPr>
          <a:xfrm>
            <a:off x="4694943" y="62463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DDAAB3-F5FD-3225-9A22-BFECA49DEAC5}"/>
              </a:ext>
            </a:extLst>
          </p:cNvPr>
          <p:cNvSpPr txBox="1"/>
          <p:nvPr/>
        </p:nvSpPr>
        <p:spPr>
          <a:xfrm>
            <a:off x="817560" y="2343072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B7AD02-45A6-A5DE-1FEC-D01245D6C20B}"/>
              </a:ext>
            </a:extLst>
          </p:cNvPr>
          <p:cNvSpPr txBox="1"/>
          <p:nvPr/>
        </p:nvSpPr>
        <p:spPr>
          <a:xfrm>
            <a:off x="4694943" y="2343072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939BC3-D6D8-0F4B-A383-6F8D756AFA2D}"/>
              </a:ext>
            </a:extLst>
          </p:cNvPr>
          <p:cNvSpPr txBox="1"/>
          <p:nvPr/>
        </p:nvSpPr>
        <p:spPr>
          <a:xfrm>
            <a:off x="817560" y="4166984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8337D0-2685-9B93-A5BE-F14A634DFF6E}"/>
              </a:ext>
            </a:extLst>
          </p:cNvPr>
          <p:cNvSpPr txBox="1"/>
          <p:nvPr/>
        </p:nvSpPr>
        <p:spPr>
          <a:xfrm>
            <a:off x="4703760" y="4166984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f)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990AE8-0FBC-1CB5-85D9-E4D9051BDFE3}"/>
              </a:ext>
            </a:extLst>
          </p:cNvPr>
          <p:cNvSpPr/>
          <p:nvPr/>
        </p:nvSpPr>
        <p:spPr>
          <a:xfrm>
            <a:off x="4572000" y="4166984"/>
            <a:ext cx="4114800" cy="2063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1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oup of colored graphs&#10;&#10;Description automatically generated with medium confidence">
            <a:extLst>
              <a:ext uri="{FF2B5EF4-FFF2-40B4-BE49-F238E27FC236}">
                <a16:creationId xmlns:a16="http://schemas.microsoft.com/office/drawing/2014/main" id="{3185C29F-E68A-D5F9-0E5A-2D19F00EA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09" y="793806"/>
            <a:ext cx="7905581" cy="52703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CD0822-5125-D784-AE03-CCC465F6E724}"/>
              </a:ext>
            </a:extLst>
          </p:cNvPr>
          <p:cNvSpPr txBox="1"/>
          <p:nvPr/>
        </p:nvSpPr>
        <p:spPr>
          <a:xfrm>
            <a:off x="571716" y="55110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022643-A978-C8A6-6A11-F9147C4A6863}"/>
              </a:ext>
            </a:extLst>
          </p:cNvPr>
          <p:cNvSpPr txBox="1"/>
          <p:nvPr/>
        </p:nvSpPr>
        <p:spPr>
          <a:xfrm>
            <a:off x="4539436" y="551105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b)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2FC3A9-80DB-7340-020D-CE15174EA1B6}"/>
              </a:ext>
            </a:extLst>
          </p:cNvPr>
          <p:cNvSpPr txBox="1"/>
          <p:nvPr/>
        </p:nvSpPr>
        <p:spPr>
          <a:xfrm>
            <a:off x="573318" y="228503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551BCB-E02A-9F4D-D137-73AF4ECCCBBD}"/>
              </a:ext>
            </a:extLst>
          </p:cNvPr>
          <p:cNvSpPr txBox="1"/>
          <p:nvPr/>
        </p:nvSpPr>
        <p:spPr>
          <a:xfrm>
            <a:off x="4539436" y="2285036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d)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3C4700-2245-2200-1F94-5E94FC5CF3C2}"/>
              </a:ext>
            </a:extLst>
          </p:cNvPr>
          <p:cNvSpPr txBox="1"/>
          <p:nvPr/>
        </p:nvSpPr>
        <p:spPr>
          <a:xfrm>
            <a:off x="573318" y="401896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9870B1-F569-7676-1D6B-FC4AEF4D7B4A}"/>
              </a:ext>
            </a:extLst>
          </p:cNvPr>
          <p:cNvSpPr/>
          <p:nvPr/>
        </p:nvSpPr>
        <p:spPr>
          <a:xfrm>
            <a:off x="4409990" y="4243199"/>
            <a:ext cx="4114800" cy="2063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07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different colored dots&#10;&#10;Description automatically generated">
            <a:extLst>
              <a:ext uri="{FF2B5EF4-FFF2-40B4-BE49-F238E27FC236}">
                <a16:creationId xmlns:a16="http://schemas.microsoft.com/office/drawing/2014/main" id="{12C6E0FE-7775-4E5F-A8BF-CCFA11D77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38200"/>
            <a:ext cx="7772400" cy="518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DE2F26-0A34-46B2-068A-3D1928A668E5}"/>
              </a:ext>
            </a:extLst>
          </p:cNvPr>
          <p:cNvSpPr txBox="1"/>
          <p:nvPr/>
        </p:nvSpPr>
        <p:spPr>
          <a:xfrm>
            <a:off x="685800" y="66667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D06EA-29CA-D6C8-40DA-556206A0E9A4}"/>
              </a:ext>
            </a:extLst>
          </p:cNvPr>
          <p:cNvSpPr txBox="1"/>
          <p:nvPr/>
        </p:nvSpPr>
        <p:spPr>
          <a:xfrm>
            <a:off x="4563183" y="666672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19311-51B8-F93A-1EB9-250DD8B82CDA}"/>
              </a:ext>
            </a:extLst>
          </p:cNvPr>
          <p:cNvSpPr txBox="1"/>
          <p:nvPr/>
        </p:nvSpPr>
        <p:spPr>
          <a:xfrm>
            <a:off x="685800" y="2385114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69013-5340-43C4-650D-CD612B52EC98}"/>
              </a:ext>
            </a:extLst>
          </p:cNvPr>
          <p:cNvSpPr txBox="1"/>
          <p:nvPr/>
        </p:nvSpPr>
        <p:spPr>
          <a:xfrm>
            <a:off x="4563183" y="2385114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CB66BB-034A-0165-E5F4-71DBBDC43647}"/>
              </a:ext>
            </a:extLst>
          </p:cNvPr>
          <p:cNvSpPr txBox="1"/>
          <p:nvPr/>
        </p:nvSpPr>
        <p:spPr>
          <a:xfrm>
            <a:off x="685800" y="420902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7A945F-0A27-A29B-7A3D-CFAAA73EA875}"/>
              </a:ext>
            </a:extLst>
          </p:cNvPr>
          <p:cNvSpPr txBox="1"/>
          <p:nvPr/>
        </p:nvSpPr>
        <p:spPr>
          <a:xfrm>
            <a:off x="4572000" y="4209026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f)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9E7B07-3245-91A1-EB45-B719607CC59B}"/>
              </a:ext>
            </a:extLst>
          </p:cNvPr>
          <p:cNvSpPr/>
          <p:nvPr/>
        </p:nvSpPr>
        <p:spPr>
          <a:xfrm>
            <a:off x="4572000" y="4166984"/>
            <a:ext cx="4114800" cy="2063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63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olored dots&#10;&#10;Description automatically generated">
            <a:extLst>
              <a:ext uri="{FF2B5EF4-FFF2-40B4-BE49-F238E27FC236}">
                <a16:creationId xmlns:a16="http://schemas.microsoft.com/office/drawing/2014/main" id="{B81C890A-EA98-2B2A-E18D-52CC3B8B0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98" y="838200"/>
            <a:ext cx="7772400" cy="5181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D68A3E-3657-A311-8EBE-5F948AB66A29}"/>
              </a:ext>
            </a:extLst>
          </p:cNvPr>
          <p:cNvSpPr txBox="1"/>
          <p:nvPr/>
        </p:nvSpPr>
        <p:spPr>
          <a:xfrm>
            <a:off x="685800" y="74029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16E46-5767-1210-5AEB-8AA2AC792AD5}"/>
              </a:ext>
            </a:extLst>
          </p:cNvPr>
          <p:cNvSpPr txBox="1"/>
          <p:nvPr/>
        </p:nvSpPr>
        <p:spPr>
          <a:xfrm>
            <a:off x="4653520" y="740291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1AF54-9D8F-D62C-DC16-3B617303DBCC}"/>
              </a:ext>
            </a:extLst>
          </p:cNvPr>
          <p:cNvSpPr txBox="1"/>
          <p:nvPr/>
        </p:nvSpPr>
        <p:spPr>
          <a:xfrm>
            <a:off x="687402" y="2474222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250338-3D33-719D-1A82-764D598D9A43}"/>
              </a:ext>
            </a:extLst>
          </p:cNvPr>
          <p:cNvSpPr txBox="1"/>
          <p:nvPr/>
        </p:nvSpPr>
        <p:spPr>
          <a:xfrm>
            <a:off x="4653520" y="2474222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C8A48D-9E3C-B20E-742B-86984BC341B6}"/>
              </a:ext>
            </a:extLst>
          </p:cNvPr>
          <p:cNvSpPr txBox="1"/>
          <p:nvPr/>
        </p:nvSpPr>
        <p:spPr>
          <a:xfrm>
            <a:off x="687402" y="420815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C46CD9-FBEE-5A7C-3C37-B89CBA174C09}"/>
              </a:ext>
            </a:extLst>
          </p:cNvPr>
          <p:cNvSpPr/>
          <p:nvPr/>
        </p:nvSpPr>
        <p:spPr>
          <a:xfrm>
            <a:off x="4341798" y="4208153"/>
            <a:ext cx="4114800" cy="2063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42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9B678B2-00E6-F12C-1429-A38AE74E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504" y="331075"/>
            <a:ext cx="5250793" cy="3246674"/>
          </a:xfrm>
          <a:prstGeom prst="rect">
            <a:avLst/>
          </a:prstGeom>
        </p:spPr>
      </p:pic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7B67758-C0C3-2C31-B387-B78A71320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04" y="3577749"/>
            <a:ext cx="5250792" cy="3246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204290-8CED-F361-0E95-12EC0DD29BB4}"/>
              </a:ext>
            </a:extLst>
          </p:cNvPr>
          <p:cNvSpPr txBox="1"/>
          <p:nvPr/>
        </p:nvSpPr>
        <p:spPr>
          <a:xfrm>
            <a:off x="1277478" y="14640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F82949-820F-DAD9-22DD-F4337DE7ADE9}"/>
              </a:ext>
            </a:extLst>
          </p:cNvPr>
          <p:cNvSpPr txBox="1"/>
          <p:nvPr/>
        </p:nvSpPr>
        <p:spPr>
          <a:xfrm>
            <a:off x="1259844" y="342900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112913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pacific ocean&#10;&#10;Description automatically generated">
            <a:extLst>
              <a:ext uri="{FF2B5EF4-FFF2-40B4-BE49-F238E27FC236}">
                <a16:creationId xmlns:a16="http://schemas.microsoft.com/office/drawing/2014/main" id="{15244C98-105B-1A8D-DA12-0A02CA1F9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738" y="1715784"/>
            <a:ext cx="5541512" cy="3426432"/>
          </a:xfrm>
          <a:prstGeom prst="rect">
            <a:avLst/>
          </a:prstGeom>
        </p:spPr>
      </p:pic>
      <p:pic>
        <p:nvPicPr>
          <p:cNvPr id="7" name="Picture 6" descr="A map of the eastern coast&#10;&#10;Description automatically generated">
            <a:extLst>
              <a:ext uri="{FF2B5EF4-FFF2-40B4-BE49-F238E27FC236}">
                <a16:creationId xmlns:a16="http://schemas.microsoft.com/office/drawing/2014/main" id="{95C9C5A1-02BD-2412-56DE-9DDF5F01B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986" y="4531079"/>
            <a:ext cx="3596030" cy="2223499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BE0AF5FA-1198-A09F-20F4-3A6CAC00A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986" y="2307581"/>
            <a:ext cx="3596028" cy="2223498"/>
          </a:xfrm>
          <a:prstGeom prst="rect">
            <a:avLst/>
          </a:prstGeom>
        </p:spPr>
      </p:pic>
      <p:pic>
        <p:nvPicPr>
          <p:cNvPr id="11" name="Picture 10" descr="A map of the pacific ocean&#10;&#10;Description automatically generated">
            <a:extLst>
              <a:ext uri="{FF2B5EF4-FFF2-40B4-BE49-F238E27FC236}">
                <a16:creationId xmlns:a16="http://schemas.microsoft.com/office/drawing/2014/main" id="{5B9D8330-F1D8-794B-B794-3F55371D8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5986" y="84083"/>
            <a:ext cx="3596028" cy="22234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03F805-983D-5C1B-2749-E040EF13BE87}"/>
              </a:ext>
            </a:extLst>
          </p:cNvPr>
          <p:cNvSpPr txBox="1"/>
          <p:nvPr/>
        </p:nvSpPr>
        <p:spPr>
          <a:xfrm>
            <a:off x="104960" y="153111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A80EE5-3249-C941-CD93-8D414A7BF395}"/>
              </a:ext>
            </a:extLst>
          </p:cNvPr>
          <p:cNvSpPr txBox="1"/>
          <p:nvPr/>
        </p:nvSpPr>
        <p:spPr>
          <a:xfrm>
            <a:off x="4850850" y="8919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6922A8-1DF2-7F69-29F2-C98FAF4852D1}"/>
              </a:ext>
            </a:extLst>
          </p:cNvPr>
          <p:cNvSpPr txBox="1"/>
          <p:nvPr/>
        </p:nvSpPr>
        <p:spPr>
          <a:xfrm>
            <a:off x="4870086" y="2275699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044B50-75AF-5BEC-5D42-2486BA68E898}"/>
              </a:ext>
            </a:extLst>
          </p:cNvPr>
          <p:cNvSpPr txBox="1"/>
          <p:nvPr/>
        </p:nvSpPr>
        <p:spPr>
          <a:xfrm>
            <a:off x="4850850" y="4467315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2390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a line going up&#10;&#10;Description automatically generated">
            <a:extLst>
              <a:ext uri="{FF2B5EF4-FFF2-40B4-BE49-F238E27FC236}">
                <a16:creationId xmlns:a16="http://schemas.microsoft.com/office/drawing/2014/main" id="{B2BC8237-7096-E2E6-F863-E7F6C4E0D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040"/>
            <a:ext cx="777240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79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</TotalTime>
  <Words>58</Words>
  <Application>Microsoft Macintosh PowerPoint</Application>
  <PresentationFormat>Letter Paper (8.5x11 in)</PresentationFormat>
  <Paragraphs>30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Theodora Mautz</dc:creator>
  <cp:lastModifiedBy>Theodora Mautz</cp:lastModifiedBy>
  <cp:revision>13</cp:revision>
  <dcterms:created xsi:type="dcterms:W3CDTF">2024-10-30T22:08:04Z</dcterms:created>
  <dcterms:modified xsi:type="dcterms:W3CDTF">2025-01-07T03:02:57Z</dcterms:modified>
</cp:coreProperties>
</file>